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03" r:id="rId9"/>
    <p:sldId id="604" r:id="rId10"/>
    <p:sldId id="602" r:id="rId11"/>
    <p:sldId id="556" r:id="rId12"/>
    <p:sldId id="557" r:id="rId13"/>
    <p:sldId id="605" r:id="rId14"/>
    <p:sldId id="606" r:id="rId15"/>
    <p:sldId id="607" r:id="rId16"/>
    <p:sldId id="549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82" r:id="rId28"/>
    <p:sldId id="583" r:id="rId29"/>
    <p:sldId id="53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문자입력 문자출력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55FE7-C4C8-7572-E56F-1E235B17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1474626-8EC1-9405-8C03-D9F226A7A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63CBF-009E-1AA4-8B31-9B45236078AC}"/>
              </a:ext>
            </a:extLst>
          </p:cNvPr>
          <p:cNvSpPr txBox="1"/>
          <p:nvPr/>
        </p:nvSpPr>
        <p:spPr>
          <a:xfrm>
            <a:off x="0" y="2670129"/>
            <a:ext cx="9144000" cy="397031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char a = input_char();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char b = input_char();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char c = input_char();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print_3chars(a, b, c);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return 0;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} </a:t>
            </a:r>
            <a:r>
              <a:rPr lang="ko-KR" altLang="en-US" sz="3600" b="1">
                <a:solidFill>
                  <a:schemeClr val="accent3"/>
                </a:solidFill>
              </a:rPr>
              <a:t>로 바꾸기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96ED8E-1A28-4245-33FF-FD48F322B984}"/>
              </a:ext>
            </a:extLst>
          </p:cNvPr>
          <p:cNvSpPr/>
          <p:nvPr/>
        </p:nvSpPr>
        <p:spPr>
          <a:xfrm>
            <a:off x="871909" y="1155039"/>
            <a:ext cx="6201243" cy="135328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8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D152C-17A3-4BE5-DDE7-FAC86F67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033A2-153B-3A92-149A-1545D7CF1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436BA-F264-6751-D68A-A2B2A4E39BF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abcdefg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AE61DC-A4A9-B8BF-E99B-0A48A3822C59}"/>
              </a:ext>
            </a:extLst>
          </p:cNvPr>
          <p:cNvSpPr/>
          <p:nvPr/>
        </p:nvSpPr>
        <p:spPr>
          <a:xfrm>
            <a:off x="188259" y="779930"/>
            <a:ext cx="6347012" cy="34155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2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33B9-747F-10A2-5FAE-8F632D604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D4BFFF-A383-DFF2-49B3-309D416E2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1D719-FB49-D75A-4954-19620FC0368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1CB55-F69F-0BF6-DB75-E850874346CC}"/>
              </a:ext>
            </a:extLst>
          </p:cNvPr>
          <p:cNvSpPr/>
          <p:nvPr/>
        </p:nvSpPr>
        <p:spPr>
          <a:xfrm>
            <a:off x="188259" y="779930"/>
            <a:ext cx="6347012" cy="34155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0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C07-157E-50B6-7050-3C6B6FF7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07D999C-6DF9-2A80-BEA8-691D6075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2C8D9-2E87-A51B-BB68-A4C8291223F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처음 세 문자가 출력됨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15A4B-86E3-160A-EE11-208B0E6357FA}"/>
              </a:ext>
            </a:extLst>
          </p:cNvPr>
          <p:cNvSpPr/>
          <p:nvPr/>
        </p:nvSpPr>
        <p:spPr>
          <a:xfrm>
            <a:off x="188259" y="1156447"/>
            <a:ext cx="6347012" cy="2061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1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CAEB-276A-78F4-77A1-E2572C2F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A23A7B-F029-77CB-5C51-0BC5E298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21AE1-C8CF-07BC-3E8A-B9B613E2C98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124B73-204C-33C9-AE4A-92C81D46F2E7}"/>
              </a:ext>
            </a:extLst>
          </p:cNvPr>
          <p:cNvSpPr/>
          <p:nvPr/>
        </p:nvSpPr>
        <p:spPr>
          <a:xfrm>
            <a:off x="188259" y="1156447"/>
            <a:ext cx="6347012" cy="2061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문자입력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문자출력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문자입력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문자출력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165731" y="4112360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4343887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416678" y="5223598"/>
            <a:ext cx="1169203" cy="50484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720247"/>
            <a:ext cx="1303507" cy="2755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문자입력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문자출력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4864924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975465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문자 세개를 입력받고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화면에 출력하기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445141"/>
            <a:ext cx="914400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print_3chars: </a:t>
            </a:r>
            <a:r>
              <a:rPr lang="ko-KR" altLang="en-US" sz="3600" b="1">
                <a:solidFill>
                  <a:schemeClr val="accent3"/>
                </a:solidFill>
              </a:rPr>
              <a:t>문자 세개를 화면에 출력하는 함수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970522" y="3514554"/>
            <a:ext cx="3529760" cy="3850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0B45F-A8F2-D107-F26F-627D85936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9986A5-D768-3AB0-3706-00177740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FBB1C-3686-0A38-9BD9-0B655400AC6D}"/>
              </a:ext>
            </a:extLst>
          </p:cNvPr>
          <p:cNvSpPr txBox="1"/>
          <p:nvPr/>
        </p:nvSpPr>
        <p:spPr>
          <a:xfrm>
            <a:off x="0" y="4445141"/>
            <a:ext cx="9144000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input_char: </a:t>
            </a:r>
            <a:r>
              <a:rPr lang="ko-KR" altLang="en-US" sz="3600" b="1">
                <a:solidFill>
                  <a:schemeClr val="accent3"/>
                </a:solidFill>
              </a:rPr>
              <a:t>키보드로 입력받은 문자들 중 첫번째 문자를 빼서 반환하는 함수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accent3"/>
                </a:solidFill>
              </a:rPr>
              <a:t>입력받은 문자가 없으면 입력할때까지 대기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A8B6C2-63B4-B375-1103-5859FCADFAD7}"/>
              </a:ext>
            </a:extLst>
          </p:cNvPr>
          <p:cNvSpPr/>
          <p:nvPr/>
        </p:nvSpPr>
        <p:spPr>
          <a:xfrm>
            <a:off x="970522" y="3873143"/>
            <a:ext cx="3529760" cy="3850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67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18149</TotalTime>
  <Words>183</Words>
  <Application>Microsoft Office PowerPoint</Application>
  <PresentationFormat>화면 슬라이드 쇼(4:3)</PresentationFormat>
  <Paragraphs>40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HY헤드라인M</vt:lpstr>
      <vt:lpstr>맑은 고딕</vt:lpstr>
      <vt:lpstr>Aptos</vt:lpstr>
      <vt:lpstr>Aptos Display</vt:lpstr>
      <vt:lpstr>Arial</vt:lpstr>
      <vt:lpstr>Office 테마</vt:lpstr>
      <vt:lpstr>과제: 문자입력 문자출력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37</cp:revision>
  <dcterms:created xsi:type="dcterms:W3CDTF">2025-02-03T08:57:37Z</dcterms:created>
  <dcterms:modified xsi:type="dcterms:W3CDTF">2025-03-20T15:07:21Z</dcterms:modified>
</cp:coreProperties>
</file>